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31" r:id="rId3"/>
    <p:sldId id="384" r:id="rId4"/>
    <p:sldId id="341" r:id="rId5"/>
    <p:sldId id="369" r:id="rId6"/>
    <p:sldId id="374" r:id="rId7"/>
    <p:sldId id="380" r:id="rId8"/>
    <p:sldId id="382" r:id="rId9"/>
    <p:sldId id="376" r:id="rId10"/>
    <p:sldId id="377" r:id="rId11"/>
    <p:sldId id="383" r:id="rId12"/>
    <p:sldId id="387" r:id="rId13"/>
    <p:sldId id="386" r:id="rId14"/>
    <p:sldId id="368" r:id="rId15"/>
    <p:sldId id="261" r:id="rId16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2846" autoAdjust="0"/>
  </p:normalViewPr>
  <p:slideViewPr>
    <p:cSldViewPr>
      <p:cViewPr varScale="1">
        <p:scale>
          <a:sx n="58" d="100"/>
          <a:sy n="58" d="100"/>
        </p:scale>
        <p:origin x="142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950EB-E9AC-47AA-9617-0F583FB1D5FE}" type="datetimeFigureOut">
              <a:rPr lang="ca-ES" smtClean="0"/>
              <a:pPr/>
              <a:t>13/12/2022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600A6-8124-4D1E-AC3C-D93F5CA751CD}" type="slidenum">
              <a:rPr lang="ca-ES" smtClean="0"/>
              <a:pPr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534B2-B138-439E-B74A-F4C6F7A3FB0A}" type="datetimeFigureOut">
              <a:rPr lang="ca-ES" smtClean="0"/>
              <a:pPr/>
              <a:t>13/12/2022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7DBD6-244F-46D0-9378-FD6337076787}" type="slidenum">
              <a:rPr lang="ca-ES" smtClean="0"/>
              <a:pPr/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88569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AQUESTA DIAPO NO SE SI ÉS NECESSÀRIA NI SI POSAR-LA AQUÍ.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47904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2044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916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4851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accessos</a:t>
            </a:r>
            <a:r>
              <a:rPr lang="es-ES" dirty="0"/>
              <a:t> están </a:t>
            </a:r>
            <a:r>
              <a:rPr lang="es-ES" dirty="0" err="1"/>
              <a:t>desubicats</a:t>
            </a:r>
            <a:r>
              <a:rPr lang="es-ES" dirty="0"/>
              <a:t> </a:t>
            </a:r>
            <a:r>
              <a:rPr lang="es-ES" dirty="0" err="1"/>
              <a:t>perquè</a:t>
            </a:r>
            <a:r>
              <a:rPr lang="es-ES" dirty="0"/>
              <a:t> </a:t>
            </a:r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desconec</a:t>
            </a:r>
            <a:r>
              <a:rPr lang="es-ES" dirty="0"/>
              <a:t>. </a:t>
            </a:r>
            <a:r>
              <a:rPr lang="es-ES" dirty="0" err="1"/>
              <a:t>Faltarà</a:t>
            </a:r>
            <a:r>
              <a:rPr lang="es-ES" dirty="0"/>
              <a:t> </a:t>
            </a:r>
            <a:r>
              <a:rPr lang="es-ES" dirty="0" err="1"/>
              <a:t>incloure</a:t>
            </a:r>
            <a:r>
              <a:rPr lang="es-ES" dirty="0"/>
              <a:t> les </a:t>
            </a:r>
            <a:r>
              <a:rPr lang="es-ES" dirty="0" err="1"/>
              <a:t>indicacions</a:t>
            </a:r>
            <a:r>
              <a:rPr lang="es-ES" dirty="0"/>
              <a:t> al lavabo.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932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DUBTO ENTRE PICTO DE CONCERT I EL DE BATUCADA, JA QUE ÉS MÉS UN ESPECTACLE DE PERCUSIÓ I SONS VARIATS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7403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98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EL CONCERT JA HA MIG COMENÇAT QUAN ENTREN A LA SALA... HI HA ELS MÚSICS I LES LLUMS DE LA SALA ESTAN APAGADES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9957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VEIG AQUESTA FRASE MOLT LLARGA I AMB MOLTS PICTOS SIMILARS</a:t>
            </a: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92402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EL PICTO DE PANTALLA NO SE SI ÉS EL MÉS INDICAT, PERÒ L’ALTRE ÉS EL DE TELE</a:t>
            </a:r>
          </a:p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47904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TOT AIXÒ PASSA AMB POCA LLUM I ÉS DIFÍCIL POSAR UNA FOTO QUE ES VEGI MILLOR. </a:t>
            </a:r>
            <a:r>
              <a:rPr lang="es-ES_tradnl"/>
              <a:t>HE RETOCAT UNA MICA LA LLUM, PERÒ TAMPOC GUANYA GAIRE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66508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75DA-1B13-47FD-9B60-19C68E35B369}" type="datetime1">
              <a:rPr lang="ca-ES" smtClean="0"/>
              <a:t>13/12/2022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605A-D1E2-4A96-A2E9-703B08636CCA}" type="datetime1">
              <a:rPr lang="ca-ES" smtClean="0"/>
              <a:t>13/12/2022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25DE-8657-43A5-B9F1-4892806759A3}" type="datetime1">
              <a:rPr lang="ca-ES" smtClean="0"/>
              <a:t>13/12/2022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E980-C160-452C-A1AB-4217A0A2982E}" type="datetime1">
              <a:rPr lang="ca-ES" smtClean="0"/>
              <a:t>13/12/2022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58F-558C-41A7-B7C8-3EC4097408C9}" type="datetime1">
              <a:rPr lang="ca-ES" smtClean="0"/>
              <a:t>13/12/2022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7C41-7676-4C23-B3E1-FEC8D42DB875}" type="datetime1">
              <a:rPr lang="ca-ES" smtClean="0"/>
              <a:t>13/12/2022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8A1A3-D732-4A59-8AA3-5F8710D5EFA6}" type="datetime1">
              <a:rPr lang="ca-ES" smtClean="0"/>
              <a:t>13/12/2022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D757-B1A1-46DE-8EC0-856325E73FEA}" type="datetime1">
              <a:rPr lang="ca-ES" smtClean="0"/>
              <a:t>13/12/2022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C2A-E256-4225-8D75-3BFB40416EC8}" type="datetime1">
              <a:rPr lang="ca-ES" smtClean="0"/>
              <a:t>13/12/2022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82A4-ECEE-4856-B7E2-352DB93955D9}" type="datetime1">
              <a:rPr lang="ca-ES" smtClean="0"/>
              <a:t>13/12/2022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5FB9-C21F-4C4D-9507-65D1C5F6447C}" type="datetime1">
              <a:rPr lang="ca-ES" smtClean="0"/>
              <a:t>13/12/2022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AC4FF-20AB-49EF-B968-5575B33FBFED}" type="datetime1">
              <a:rPr lang="ca-ES" smtClean="0"/>
              <a:t>13/12/2022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C135-5762-43A9-B8F9-7A8C13F8ABAC}" type="slidenum">
              <a:rPr lang="ca-ES" smtClean="0"/>
              <a:pPr/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12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4.jpe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4.jpe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21.png"/><Relationship Id="rId4" Type="http://schemas.openxmlformats.org/officeDocument/2006/relationships/image" Target="../media/image4.jpe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4.jpe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78.png"/><Relationship Id="rId4" Type="http://schemas.openxmlformats.org/officeDocument/2006/relationships/image" Target="../media/image4.jpe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asaac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asaac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arasaac.org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4.jpe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21.png"/><Relationship Id="rId5" Type="http://schemas.openxmlformats.org/officeDocument/2006/relationships/image" Target="../media/image17.jpeg"/><Relationship Id="rId1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.jpe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38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tiff"/><Relationship Id="rId10" Type="http://schemas.openxmlformats.org/officeDocument/2006/relationships/image" Target="../media/image44.png"/><Relationship Id="rId4" Type="http://schemas.openxmlformats.org/officeDocument/2006/relationships/image" Target="../media/image4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.jpe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.jpe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47AEC2-78E9-F51D-9FEB-83ABA8E04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7620"/>
            <a:ext cx="8136904" cy="54176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12" y="5373216"/>
            <a:ext cx="2234552" cy="86409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AFA1F3-3A3D-FF41-CA93-BBDBBBC7E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2333378" cy="93610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F9C987-65C9-CBF6-030F-2EBC73CB1E42}"/>
              </a:ext>
            </a:extLst>
          </p:cNvPr>
          <p:cNvSpPr txBox="1"/>
          <p:nvPr/>
        </p:nvSpPr>
        <p:spPr>
          <a:xfrm>
            <a:off x="627386" y="5703639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cap="all" dirty="0">
                <a:solidFill>
                  <a:srgbClr val="000000"/>
                </a:solidFill>
                <a:latin typeface="Auditori2020Bold"/>
              </a:rPr>
              <a:t>MAAAMBO!</a:t>
            </a:r>
            <a:r>
              <a:rPr lang="es-ES" sz="2400" b="0" i="0" cap="all" dirty="0">
                <a:solidFill>
                  <a:srgbClr val="000000"/>
                </a:solidFill>
                <a:effectLst/>
                <a:latin typeface="Auditori2020Bold"/>
              </a:rPr>
              <a:t>‎</a:t>
            </a:r>
          </a:p>
          <a:p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3731E81-F797-F4D1-0F68-17234395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</a:t>
            </a:fld>
            <a:endParaRPr lang="ca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248672" y="6251103"/>
            <a:ext cx="9645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ELS MÚSICS AMB UN PARAIGÜES PASSEN ENTRE EL PUBLIC PER PUJAR A L’ESCENARI  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73D550D-DA76-EBEF-2B14-99D3BA69F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02A9E12-CB80-BD02-4737-71BF883D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9716" y="6486797"/>
            <a:ext cx="2133600" cy="365125"/>
          </a:xfrm>
        </p:spPr>
        <p:txBody>
          <a:bodyPr/>
          <a:lstStyle/>
          <a:p>
            <a:fld id="{D321C135-5762-43A9-B8F9-7A8C13F8ABAC}" type="slidenum">
              <a:rPr lang="ca-ES" smtClean="0"/>
              <a:pPr/>
              <a:t>10</a:t>
            </a:fld>
            <a:endParaRPr lang="ca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733E18-FDF2-D37A-F751-C3C7BC75F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0" y="5308260"/>
            <a:ext cx="950400" cy="9504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90C4E9-A1A2-6D6A-85EC-A3F39B73A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5304482"/>
            <a:ext cx="950400" cy="9504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E2214E8-552E-4ABD-D63C-A4F914149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1600" y="5304482"/>
            <a:ext cx="950400" cy="9504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8C896AC-F498-5F15-5F32-8585285E59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2154" y="5313504"/>
            <a:ext cx="950400" cy="9504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DFBF735-62DE-DB9D-F38D-69680F4FD8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2240" y="5350629"/>
            <a:ext cx="950400" cy="9504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2FD9A41-6FC8-E91D-416D-7AD20AE91F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48" y="5284805"/>
            <a:ext cx="948786" cy="94878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6911749-179D-90C7-7239-60B531124F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00" y="1453338"/>
            <a:ext cx="8223833" cy="31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4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143127" y="6036066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QUAN TOTS ELS MÚSICS HAN PUJAT, L’ESCENARI S’OMPLE DE FUM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73D550D-DA76-EBEF-2B14-99D3BA69F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DB80BD-9DDB-29A3-23DD-A2C76162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139" y="6356350"/>
            <a:ext cx="2133600" cy="365125"/>
          </a:xfrm>
        </p:spPr>
        <p:txBody>
          <a:bodyPr/>
          <a:lstStyle/>
          <a:p>
            <a:fld id="{D321C135-5762-43A9-B8F9-7A8C13F8ABAC}" type="slidenum">
              <a:rPr lang="ca-ES" smtClean="0"/>
              <a:pPr/>
              <a:t>11</a:t>
            </a:fld>
            <a:endParaRPr lang="ca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D7BE06-8EAF-FAEF-1D92-C850814EE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5337310"/>
            <a:ext cx="1034128" cy="10341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BD4F43-6399-2806-FF0A-31FF7E5F25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05" y="5379981"/>
            <a:ext cx="948786" cy="9487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A96F83-1213-A24A-8346-DBC88FF02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0149" y="5367325"/>
            <a:ext cx="950400" cy="9504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7EC63C5-5303-81F0-22C5-44DD529494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4482" y="5314846"/>
            <a:ext cx="950400" cy="9504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C5BE6E4-A592-748F-DC5A-49915E9E52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5589" y="5330803"/>
            <a:ext cx="950400" cy="9504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5D91988-5AE8-28DE-CA5B-8756EBB76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5676" y="5367325"/>
            <a:ext cx="950400" cy="9504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F5C2923-D5C2-81CD-14AF-5E8CF4F095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7"/>
          <a:stretch/>
        </p:blipFill>
        <p:spPr>
          <a:xfrm>
            <a:off x="827584" y="1030039"/>
            <a:ext cx="7772400" cy="38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0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108520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ELS MÚSICS TOCARAN 12 TEMES DIFERENTS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73D550D-DA76-EBEF-2B14-99D3BA69F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C7B4B3A-85FB-5766-B721-72EBC804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12</a:t>
            </a:fld>
            <a:endParaRPr lang="ca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31CF7E-BF73-4836-C721-DF9F1E45CB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60" y="5325176"/>
            <a:ext cx="1001060" cy="10010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1766E1F-A440-E3D4-82FB-E15E2E07D2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"/>
          <a:stretch/>
        </p:blipFill>
        <p:spPr>
          <a:xfrm>
            <a:off x="1057393" y="995239"/>
            <a:ext cx="6553200" cy="399690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A052530-C32E-DAA8-6E2C-AAC85A345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603" y="5362231"/>
            <a:ext cx="950400" cy="9504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1DF0A30-25E1-0E2D-6D83-C3901B871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9700" y="5362231"/>
            <a:ext cx="950400" cy="9504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CEB797D-4ED2-8B28-CC75-6BADE3DE5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7797" y="5391263"/>
            <a:ext cx="813816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63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143127" y="6036066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QUAN COMENÇA UN PAÍS, CONTO FINS A 8 I CRIDO MAAAAMBO!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73D550D-DA76-EBEF-2B14-99D3BA69F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DB80BD-9DDB-29A3-23DD-A2C76162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139" y="6356350"/>
            <a:ext cx="2133600" cy="365125"/>
          </a:xfrm>
        </p:spPr>
        <p:txBody>
          <a:bodyPr/>
          <a:lstStyle/>
          <a:p>
            <a:fld id="{D321C135-5762-43A9-B8F9-7A8C13F8ABAC}" type="slidenum">
              <a:rPr lang="ca-ES" smtClean="0"/>
              <a:pPr/>
              <a:t>13</a:t>
            </a:fld>
            <a:endParaRPr lang="ca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6040710-4B4C-8F2A-9076-46D4D6BBAA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72" y="218140"/>
            <a:ext cx="4731256" cy="46995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B66D12D-D84C-C338-A8C5-BA9739F6A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5336127"/>
            <a:ext cx="950400" cy="9504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65143F2-5963-890D-7713-24142821FC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622" y="5330803"/>
            <a:ext cx="950400" cy="9504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1655B4E-3340-9F01-F946-C67510730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1324" y="5317575"/>
            <a:ext cx="950400" cy="9504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BBF1990-CC22-1B0B-D424-15F059663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7384" y="5385003"/>
            <a:ext cx="950400" cy="9504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46AD695-1790-2D39-FE79-216E345BD7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4652" y="5375058"/>
            <a:ext cx="950400" cy="9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66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AL MINUT 50 ELS MÚSICS I NOSALTRES MOVEM ELS MOCADORS AL RITME DE LA MÚSICA.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73D550D-DA76-EBEF-2B14-99D3BA69F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DB80BD-9DDB-29A3-23DD-A2C76162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6416" y="6356350"/>
            <a:ext cx="370384" cy="365125"/>
          </a:xfrm>
        </p:spPr>
        <p:txBody>
          <a:bodyPr/>
          <a:lstStyle/>
          <a:p>
            <a:fld id="{D321C135-5762-43A9-B8F9-7A8C13F8ABAC}" type="slidenum">
              <a:rPr lang="ca-ES" smtClean="0"/>
              <a:pPr/>
              <a:t>14</a:t>
            </a:fld>
            <a:endParaRPr lang="ca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5A28CD-2B9C-F123-47E8-1458E9D36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45" y="5416165"/>
            <a:ext cx="915741" cy="915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51B73B-4BA3-0A60-7C8E-4D5E10A5F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580" y="5455836"/>
            <a:ext cx="950400" cy="9504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48F4E03-21CE-0838-2054-9C7506139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189" y="5342662"/>
            <a:ext cx="950400" cy="9504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3F3DCBB-525A-993E-C58C-05B4C10EC3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8287" y="5377116"/>
            <a:ext cx="950400" cy="9504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043AEC3-082D-FCF3-DC2F-50A652C3A3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8" y="1135113"/>
            <a:ext cx="7772400" cy="360957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19227B8-FA4B-DEB8-4FCF-D0ED50E8A3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9792" y="5269984"/>
            <a:ext cx="1208102" cy="120810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2D6E4C5-EC9F-941D-C425-4ADD0A118B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95" y="5361605"/>
            <a:ext cx="1001060" cy="100106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3EDE849-D814-9EC3-F37F-AD92508B9D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0830" y="5398945"/>
            <a:ext cx="950400" cy="9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86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395536" y="1556792"/>
            <a:ext cx="835292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AQUESTA GUIA HA ESTAT CREADA  PER</a:t>
            </a:r>
          </a:p>
          <a:p>
            <a:pPr>
              <a:lnSpc>
                <a:spcPct val="200000"/>
              </a:lnSpc>
            </a:pPr>
            <a:endParaRPr lang="es-ES" sz="2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                                   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EC9655-B3D7-4533-A343-50278A1C6B60}"/>
              </a:ext>
            </a:extLst>
          </p:cNvPr>
          <p:cNvSpPr/>
          <p:nvPr/>
        </p:nvSpPr>
        <p:spPr>
          <a:xfrm>
            <a:off x="899592" y="980728"/>
            <a:ext cx="7416824" cy="48965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5FCE41-1B70-454A-8FAD-05FD2F77D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36912"/>
            <a:ext cx="6192688" cy="239469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4DDC84E-A335-4528-8185-0AD95C44B8C1}"/>
              </a:ext>
            </a:extLst>
          </p:cNvPr>
          <p:cNvSpPr txBox="1"/>
          <p:nvPr/>
        </p:nvSpPr>
        <p:spPr>
          <a:xfrm>
            <a:off x="899592" y="6021288"/>
            <a:ext cx="7488832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11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http://arasaac.org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DC21E82-1024-162F-774A-E7FE2AB9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15</a:t>
            </a:fld>
            <a:endParaRPr lang="ca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Informació general</a:t>
            </a:r>
            <a:endParaRPr lang="ca-ES" sz="3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824584" y="1916832"/>
            <a:ext cx="7206802" cy="437607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En aquest dossier trobareu la informació referent al concert que heu vingut a veure.</a:t>
            </a: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El material que conté la guia està creat com a anticipació per facilitar el seguiment del concert.</a:t>
            </a:r>
            <a:endParaRPr lang="ca-ES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Tingueu en compte que la sessió a la qual assistireu és familiar o escolar, a la sala hi haurà soroll ambient a causa de l’afluència de molts infants.</a:t>
            </a:r>
          </a:p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Hi ha alguns moments en els quals un focus de llum forta enfoca cap al públic, al principi del concert i a la sisena cançó.</a:t>
            </a:r>
          </a:p>
          <a:p>
            <a:pPr>
              <a:lnSpc>
                <a:spcPct val="130000"/>
              </a:lnSpc>
            </a:pPr>
            <a:endParaRPr lang="ca-E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Per conèixer l’Auditori per dins i ubicar-vos podeu consultar el dossier d’accés general. </a:t>
            </a:r>
            <a:endParaRPr lang="ca-E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9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4F6DB5-B22C-0D53-5770-613097B45C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3509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84864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</a:rPr>
              <a:t>Mapa sala 1: Pau Casals</a:t>
            </a:r>
            <a:endParaRPr lang="ca-ES" sz="3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9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4F6DB5-B22C-0D53-5770-613097B45C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3</a:t>
            </a:fld>
            <a:endParaRPr lang="ca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3F2196-4A4B-5991-E238-C5224E62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19" y="1894219"/>
            <a:ext cx="5049521" cy="432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7DB7501-0B04-1243-0199-02B8B8A88BCE}"/>
              </a:ext>
            </a:extLst>
          </p:cNvPr>
          <p:cNvSpPr txBox="1"/>
          <p:nvPr/>
        </p:nvSpPr>
        <p:spPr>
          <a:xfrm>
            <a:off x="2170135" y="1710083"/>
            <a:ext cx="134973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GUARDA-ROBA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212E08-5E4C-849A-94AC-258B912F96DB}"/>
              </a:ext>
            </a:extLst>
          </p:cNvPr>
          <p:cNvSpPr txBox="1"/>
          <p:nvPr/>
        </p:nvSpPr>
        <p:spPr>
          <a:xfrm>
            <a:off x="2241255" y="6091465"/>
            <a:ext cx="134973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GUARDA-ROBA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6455252-1B63-44DA-C8E9-CDBC9759735A}"/>
              </a:ext>
            </a:extLst>
          </p:cNvPr>
          <p:cNvSpPr txBox="1"/>
          <p:nvPr/>
        </p:nvSpPr>
        <p:spPr>
          <a:xfrm>
            <a:off x="5360376" y="1705805"/>
            <a:ext cx="92128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LAVABOS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95D3EF5-827C-398A-1F9B-1CD18D1FC2E5}"/>
              </a:ext>
            </a:extLst>
          </p:cNvPr>
          <p:cNvSpPr txBox="1"/>
          <p:nvPr/>
        </p:nvSpPr>
        <p:spPr>
          <a:xfrm>
            <a:off x="5581438" y="6059460"/>
            <a:ext cx="92128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LAVABOS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7C7894D-10E5-EB72-6E1D-27118459A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40" y="1630908"/>
            <a:ext cx="372216" cy="37221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D6655A6-0E8A-111A-DEA1-88E94DAE4F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48" y="6070828"/>
            <a:ext cx="372216" cy="37221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AB4B981-86CA-6018-084E-D454CBA91D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32" y="1635667"/>
            <a:ext cx="369330" cy="36933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DFFF903-C5E6-E4E8-2672-D9D2523645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44" y="6073714"/>
            <a:ext cx="369330" cy="369330"/>
          </a:xfrm>
          <a:prstGeom prst="rect">
            <a:avLst/>
          </a:prstGeom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9919526D-FEA4-AA58-1CC6-4330243594C2}"/>
              </a:ext>
            </a:extLst>
          </p:cNvPr>
          <p:cNvCxnSpPr/>
          <p:nvPr/>
        </p:nvCxnSpPr>
        <p:spPr>
          <a:xfrm>
            <a:off x="1233143" y="2681104"/>
            <a:ext cx="1008112" cy="504056"/>
          </a:xfrm>
          <a:prstGeom prst="straightConnector1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88199BDF-3458-C84C-F8FD-6571D31D7964}"/>
              </a:ext>
            </a:extLst>
          </p:cNvPr>
          <p:cNvCxnSpPr/>
          <p:nvPr/>
        </p:nvCxnSpPr>
        <p:spPr>
          <a:xfrm flipV="1">
            <a:off x="1257635" y="4755243"/>
            <a:ext cx="983620" cy="576064"/>
          </a:xfrm>
          <a:prstGeom prst="straightConnector1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3293DE6-C2C3-1537-D95E-FA5066FA9F2B}"/>
              </a:ext>
            </a:extLst>
          </p:cNvPr>
          <p:cNvSpPr txBox="1"/>
          <p:nvPr/>
        </p:nvSpPr>
        <p:spPr>
          <a:xfrm>
            <a:off x="490527" y="2538501"/>
            <a:ext cx="744573" cy="2848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ACCÉS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F76A739-5F6F-29E1-7028-F1750A36ED0B}"/>
              </a:ext>
            </a:extLst>
          </p:cNvPr>
          <p:cNvSpPr txBox="1"/>
          <p:nvPr/>
        </p:nvSpPr>
        <p:spPr>
          <a:xfrm>
            <a:off x="533065" y="5204572"/>
            <a:ext cx="744573" cy="2848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ACCÉS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B072D476-90FC-4180-5499-9E0C664353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10" y="5588238"/>
            <a:ext cx="441434" cy="44143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8908636-E42C-B54D-3C64-B6F7AF84811A}"/>
              </a:ext>
            </a:extLst>
          </p:cNvPr>
          <p:cNvSpPr txBox="1"/>
          <p:nvPr/>
        </p:nvSpPr>
        <p:spPr>
          <a:xfrm>
            <a:off x="382951" y="6089557"/>
            <a:ext cx="1446824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ÀREA RELAXADA</a:t>
            </a:r>
          </a:p>
        </p:txBody>
      </p:sp>
    </p:spTree>
    <p:extLst>
      <p:ext uri="{BB962C8B-B14F-4D97-AF65-F5344CB8AC3E}">
        <p14:creationId xmlns:p14="http://schemas.microsoft.com/office/powerpoint/2010/main" val="3867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0" y="6053807"/>
            <a:ext cx="9144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              AVUI  VAIG   A L’AUDITORI  A VEURE EL CONCERT    MAAAMBO!‎</a:t>
            </a: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13" descr="http://www.arasaac.org/classes/img/thumbnail.php?i=c2l6ZT0zMDAmcnV0YT0uLi8uLi9yZXBvc2l0b3Jpby9vcmlnaW5hbGVzLzI0ODE5LnBuZw==">
            <a:extLst>
              <a:ext uri="{FF2B5EF4-FFF2-40B4-BE49-F238E27FC236}">
                <a16:creationId xmlns:a16="http://schemas.microsoft.com/office/drawing/2014/main" id="{354D417E-4977-4A6E-BDA7-663E9FC5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517232"/>
            <a:ext cx="720080" cy="720080"/>
          </a:xfrm>
          <a:prstGeom prst="rect">
            <a:avLst/>
          </a:prstGeom>
          <a:noFill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07A1783-B725-450C-7305-D4B4794F0A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A3D137-8FC0-E13E-9C0A-523B3FD153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90" y="5424354"/>
            <a:ext cx="1281898" cy="8535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F3E8E3-B181-DD69-EC1E-C409316B3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517232"/>
            <a:ext cx="720080" cy="720080"/>
          </a:xfrm>
          <a:prstGeom prst="rect">
            <a:avLst/>
          </a:prstGeom>
        </p:spPr>
      </p:pic>
      <p:pic>
        <p:nvPicPr>
          <p:cNvPr id="11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33754EB4-0243-4A73-9EEA-EF2C36B6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t="5847" b="8559"/>
          <a:stretch>
            <a:fillRect/>
          </a:stretch>
        </p:blipFill>
        <p:spPr bwMode="auto">
          <a:xfrm>
            <a:off x="3949582" y="5606895"/>
            <a:ext cx="841279" cy="720082"/>
          </a:xfrm>
          <a:prstGeom prst="rect">
            <a:avLst/>
          </a:prstGeom>
          <a:noFill/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6796F6-91D4-8243-72AE-AE75647E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4</a:t>
            </a:fld>
            <a:endParaRPr lang="ca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A031CC-366E-E418-1824-589C13F1EF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22" y="5374614"/>
            <a:ext cx="893818" cy="893818"/>
          </a:xfrm>
          <a:prstGeom prst="rect">
            <a:avLst/>
          </a:prstGeom>
        </p:spPr>
      </p:pic>
      <p:pic>
        <p:nvPicPr>
          <p:cNvPr id="5" name="Picture 2" descr="MAAAMBO!!! - L'Auditori">
            <a:extLst>
              <a:ext uri="{FF2B5EF4-FFF2-40B4-BE49-F238E27FC236}">
                <a16:creationId xmlns:a16="http://schemas.microsoft.com/office/drawing/2014/main" id="{7390A229-822D-50B4-CF29-F0DA6DA7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79" y="709380"/>
            <a:ext cx="6912768" cy="443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aaambo! | El Culturista">
            <a:extLst>
              <a:ext uri="{FF2B5EF4-FFF2-40B4-BE49-F238E27FC236}">
                <a16:creationId xmlns:a16="http://schemas.microsoft.com/office/drawing/2014/main" id="{8600669B-F19E-CA01-AD07-A1DAAFA75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102" y="5374614"/>
            <a:ext cx="1281898" cy="91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1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47016" y="1052736"/>
            <a:ext cx="7397391" cy="936104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ca-ES" sz="3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INFORMACIÓ DEL CONCERT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32A79CA-49FE-43E4-B34D-58F1F73E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908147"/>
              </p:ext>
            </p:extLst>
          </p:nvPr>
        </p:nvGraphicFramePr>
        <p:xfrm>
          <a:off x="847017" y="2206079"/>
          <a:ext cx="7397390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3650">
                  <a:extLst>
                    <a:ext uri="{9D8B030D-6E8A-4147-A177-3AD203B41FA5}">
                      <a16:colId xmlns:a16="http://schemas.microsoft.com/office/drawing/2014/main" val="1835591473"/>
                    </a:ext>
                  </a:extLst>
                </a:gridCol>
                <a:gridCol w="4883740">
                  <a:extLst>
                    <a:ext uri="{9D8B030D-6E8A-4147-A177-3AD203B41FA5}">
                      <a16:colId xmlns:a16="http://schemas.microsoft.com/office/drawing/2014/main" val="828278278"/>
                    </a:ext>
                  </a:extLst>
                </a:gridCol>
              </a:tblGrid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aseline="0" dirty="0">
                          <a:latin typeface="Arial" pitchFamily="34" charset="0"/>
                          <a:cs typeface="Arial" pitchFamily="34" charset="0"/>
                        </a:rPr>
                        <a:t>CONCERT DE MÚSICA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DIFERENTS MÚSICS A L’ESCENARI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6777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DURACIÓ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 50</a:t>
                      </a:r>
                      <a:r>
                        <a:rPr lang="es-ES" sz="16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MINUTS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966413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JO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ESCOLTO  I   MIRO  </a:t>
                      </a:r>
                      <a:r>
                        <a:rPr lang="es-ES" sz="1600" b="0" baseline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EN SILENCI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389204"/>
                  </a:ext>
                </a:extLst>
              </a:tr>
            </a:tbl>
          </a:graphicData>
        </a:graphic>
      </p:graphicFrame>
      <p:pic>
        <p:nvPicPr>
          <p:cNvPr id="13" name="Picture 4" descr="http://www.arasaac.org/classes/img/thumbnail.php?i=c2l6ZT0zMDAmcnV0YT0uLi8uLi9yZXBvc2l0b3Jpby9vcmlnaW5hbGVzLzI1NDkucG5n">
            <a:extLst>
              <a:ext uri="{FF2B5EF4-FFF2-40B4-BE49-F238E27FC236}">
                <a16:creationId xmlns:a16="http://schemas.microsoft.com/office/drawing/2014/main" id="{97952E56-1CC6-4FC0-A443-EB4F1209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054" t="12999" r="7945" b="14501"/>
          <a:stretch>
            <a:fillRect/>
          </a:stretch>
        </p:blipFill>
        <p:spPr bwMode="auto">
          <a:xfrm>
            <a:off x="1691680" y="3714222"/>
            <a:ext cx="847526" cy="722890"/>
          </a:xfrm>
          <a:prstGeom prst="rect">
            <a:avLst/>
          </a:prstGeom>
          <a:noFill/>
        </p:spPr>
      </p:pic>
      <p:pic>
        <p:nvPicPr>
          <p:cNvPr id="17" name="Picture 10" descr="http://www.arasaac.org/classes/img/thumbnail.php?i=c2l6ZT0zMDAmcnV0YT0uLi8uLi9yZXBvc2l0b3Jpby9vcmlnaW5hbGVzLzY1NzIucG5n">
            <a:extLst>
              <a:ext uri="{FF2B5EF4-FFF2-40B4-BE49-F238E27FC236}">
                <a16:creationId xmlns:a16="http://schemas.microsoft.com/office/drawing/2014/main" id="{D22D5058-F747-407B-8CE2-C0A447AD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5013176"/>
            <a:ext cx="720081" cy="720081"/>
          </a:xfrm>
          <a:prstGeom prst="rect">
            <a:avLst/>
          </a:prstGeom>
          <a:noFill/>
        </p:spPr>
      </p:pic>
      <p:pic>
        <p:nvPicPr>
          <p:cNvPr id="18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6CA06400-EE2E-459D-A1D8-B28B3469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5847" b="8559"/>
          <a:stretch>
            <a:fillRect/>
          </a:stretch>
        </p:blipFill>
        <p:spPr bwMode="auto">
          <a:xfrm>
            <a:off x="4594817" y="5013176"/>
            <a:ext cx="841279" cy="720082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428C9C-6BC6-08C8-6797-331292A2D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8" y="1203560"/>
            <a:ext cx="669262" cy="6692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AC51D30-DA72-4CF7-FC79-20F3906B1C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3BA876-58BF-6A39-473A-340D3FFBF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013176"/>
            <a:ext cx="811446" cy="8114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B172C4-85F0-48D6-58CD-2B436A62DC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20888"/>
            <a:ext cx="778981" cy="77898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B7B3582-DC91-2411-55F3-DB5D790BE0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50" y="2285367"/>
            <a:ext cx="893817" cy="8938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15FA23-D48E-E0FC-B32E-F4D8399647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48880"/>
            <a:ext cx="841279" cy="84127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B57203C-FC70-87F9-E737-A1B96508CD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72928"/>
            <a:ext cx="893817" cy="89381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8A2E5D-F10A-CB46-35F7-9434AE3D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5</a:t>
            </a:fld>
            <a:endParaRPr lang="ca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9B8048B-0FB0-7857-B501-9273EC6768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51" y="3593379"/>
            <a:ext cx="915741" cy="9157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1F27B5-46E0-1B05-450B-A86834C72C8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58" y="2276872"/>
            <a:ext cx="893818" cy="8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3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1052736"/>
            <a:ext cx="7221426" cy="667817"/>
          </a:xfrm>
          <a:ln w="317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000" b="1" dirty="0">
                <a:latin typeface="Verdana" pitchFamily="34" charset="0"/>
                <a:ea typeface="Verdana" pitchFamily="34" charset="0"/>
              </a:rPr>
              <a:t>NORMES AUDITORI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CE0B4AB-0D49-6FCA-70B0-B0F13E6FE120}"/>
              </a:ext>
            </a:extLst>
          </p:cNvPr>
          <p:cNvSpPr txBox="1"/>
          <p:nvPr/>
        </p:nvSpPr>
        <p:spPr>
          <a:xfrm>
            <a:off x="809959" y="1916832"/>
            <a:ext cx="7221426" cy="451533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DINS DE L’AUDITORI VAIG CAMINANT.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ELS ULLS OBERTS PER VEURE TOT EL CONCERT.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LES ORELLES ATENTES PER ESCOLTAR BÉ.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BOCA PETITA  EN SILENCI O PARLO FLUIXET.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242EE63-312E-009C-6E0A-8B980B551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68960"/>
            <a:ext cx="816209" cy="81620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F8C878A-CE57-F78B-719B-7858EA6BC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49" y="3068960"/>
            <a:ext cx="816210" cy="81621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9DCB593-A88C-635D-9791-63CD737DC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623950" cy="62395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EDFA695-1D0A-9DC9-F9D6-C9AE59D93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21" y="4293096"/>
            <a:ext cx="592215" cy="59221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CFB5E47-0978-88CD-D78A-1BCF8CDD7B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49080"/>
            <a:ext cx="816210" cy="81621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AFE8B5D-27A9-34B7-E49E-27E236C913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49080"/>
            <a:ext cx="808856" cy="808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2BAD937-D43D-387A-897E-762BD36985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00" y="4221088"/>
            <a:ext cx="767966" cy="76796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0D55119-9923-1102-E30A-171327298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45224"/>
            <a:ext cx="582315" cy="58231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2DAB695-6558-EA95-4F14-0682EF0523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01208"/>
            <a:ext cx="870346" cy="87034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15830B43-57FD-4640-5DEA-0FA66C91AF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56" y="5157192"/>
            <a:ext cx="953324" cy="95332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A1EA3D92-1AB0-39C5-44F8-FC451F6826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04" y="5445224"/>
            <a:ext cx="659556" cy="659556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53B71E5A-6267-1FFA-2F22-052FA11A3A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76064" cy="57606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B8EC392-9A80-6267-5511-83A35BD12E2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F2FFC3D-1DB6-563D-13A4-7F529754D3C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81850"/>
            <a:ext cx="811446" cy="8114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E0E313-E449-2A1D-F68A-FA0C105EA42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1" y="1916832"/>
            <a:ext cx="870347" cy="87034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8E6F982-1490-C287-03BD-6E9BCE26D3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03235"/>
            <a:ext cx="1152128" cy="76710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188209E-D482-476C-A266-6A3E47F9AF6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20" y="1975056"/>
            <a:ext cx="877880" cy="87788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FAB0E48-4793-F666-AA55-B5FA6F03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6</a:t>
            </a:fld>
            <a:endParaRPr lang="ca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EACE3E3-9090-585C-54DA-FDB3BE5DA9E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74" y="3044838"/>
            <a:ext cx="816210" cy="8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4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91090" y="6141366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ENTRO A LA SALA I M’ASSEC A UNA BUTACA. ESPERO A QUE COMENCI EL CONCERT.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73D550D-DA76-EBEF-2B14-99D3BA69F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7</a:t>
            </a:fld>
            <a:endParaRPr lang="ca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935AE0-9690-FC42-BAE3-135E2214B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55" y="5467900"/>
            <a:ext cx="900000" cy="900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40A4720-2E04-03F9-BE99-DA687FDB1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53" y="5461677"/>
            <a:ext cx="900001" cy="9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A7798E9-8556-391A-066C-75949DF31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3534" y="5395418"/>
            <a:ext cx="957249" cy="9572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F7858AF-7976-2A07-5F22-907003099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9570" y="5289357"/>
            <a:ext cx="1201791" cy="12017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C565CF-57A0-7E3F-3C32-1BC8D9CED8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470991"/>
            <a:ext cx="893818" cy="89381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4E8382-8580-20A9-9625-2E39785F3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2000" y="5361241"/>
            <a:ext cx="961200" cy="9612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52EF36-49A1-9D78-2931-7F2CB260D4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1" y="805657"/>
            <a:ext cx="7228744" cy="41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8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 L’ESCENARI ACTUEN MOLTS MÚSICS DIFERENTS I EL DIRECTOR D’ORQUESTRA.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73D550D-DA76-EBEF-2B14-99D3BA69F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4090" y="6356350"/>
            <a:ext cx="772709" cy="365125"/>
          </a:xfrm>
        </p:spPr>
        <p:txBody>
          <a:bodyPr/>
          <a:lstStyle/>
          <a:p>
            <a:fld id="{D321C135-5762-43A9-B8F9-7A8C13F8ABAC}" type="slidenum">
              <a:rPr lang="ca-ES" smtClean="0"/>
              <a:pPr/>
              <a:t>8</a:t>
            </a:fld>
            <a:endParaRPr lang="ca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49B33EE-45CC-474C-1714-9D67B9E14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369" y="5459930"/>
            <a:ext cx="798110" cy="7981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FDC2853-CA8B-9E03-AB92-EF01CAC592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7" y="5308116"/>
            <a:ext cx="948786" cy="9487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0F78541-398B-3470-EFCA-BF928863F8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33" y="5287793"/>
            <a:ext cx="950400" cy="950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FF483B1-DE5C-1411-9440-280B979EAB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53" y="5307309"/>
            <a:ext cx="950400" cy="9504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B56FCC9-94BD-060B-115B-53B1973D5B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4797" y="5347878"/>
            <a:ext cx="950400" cy="9504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CA17F3C-B857-7B55-6963-6C26CDD04F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5637" y="5491465"/>
            <a:ext cx="766243" cy="7662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9C1ED32-E650-573D-E36A-6BF59880B6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02" y="5321933"/>
            <a:ext cx="950400" cy="9504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37CE055-7D70-038F-7CA1-866E4061B6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7" y="2255806"/>
            <a:ext cx="8939865" cy="17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24544" y="612842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HI HA UNA PANTALLA MOLT GRAN ON VEIG DIFERENTS VÍDEOS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73D550D-DA76-EBEF-2B14-99D3BA69F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0"/>
            <a:ext cx="1197006" cy="48021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C7B4B3A-85FB-5766-B721-72EBC804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9</a:t>
            </a:fld>
            <a:endParaRPr lang="ca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8D3C816-0DD0-3070-5390-53E9D8F15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305" y="5373490"/>
            <a:ext cx="950400" cy="9504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F04738C-2099-E2A9-1798-E606963BC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533" y="5380402"/>
            <a:ext cx="961200" cy="9612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5404121-43D2-CF4B-192A-5F67DB8ED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086" y="5633273"/>
            <a:ext cx="813816" cy="81381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CA1D803-DB60-5265-6C77-22CE805DCD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2649" y="5503538"/>
            <a:ext cx="950400" cy="9504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8373A4A-8E2F-6B12-82F2-A66D28519A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8626" y="5511351"/>
            <a:ext cx="950400" cy="9504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588A40C-6B85-92AE-AD4C-3EDCE18F25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4" y="831625"/>
            <a:ext cx="7275551" cy="42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2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F4F2B1AE2C3094A806E742C096B04E5" ma:contentTypeVersion="14" ma:contentTypeDescription="Crear nuevo documento." ma:contentTypeScope="" ma:versionID="3927ce5c17a9cf8fa08bbfd5f376ba12">
  <xsd:schema xmlns:xsd="http://www.w3.org/2001/XMLSchema" xmlns:xs="http://www.w3.org/2001/XMLSchema" xmlns:p="http://schemas.microsoft.com/office/2006/metadata/properties" xmlns:ns2="e42b96a9-5918-4e9a-8771-f3967b264f75" xmlns:ns3="b409c2fc-ef29-462f-b55a-fbf1bb09aa88" targetNamespace="http://schemas.microsoft.com/office/2006/metadata/properties" ma:root="true" ma:fieldsID="16aa815b18c0eb0e34b33899d0ca5748" ns2:_="" ns3:_="">
    <xsd:import namespace="e42b96a9-5918-4e9a-8771-f3967b264f75"/>
    <xsd:import namespace="b409c2fc-ef29-462f-b55a-fbf1bb09aa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b96a9-5918-4e9a-8771-f3967b264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7ea30e4d-d969-4e4a-b2da-a678d69e0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c2fc-ef29-462f-b55a-fbf1bb09aa8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3a39171-f81d-41b2-8c4e-bc0190881837}" ma:internalName="TaxCatchAll" ma:showField="CatchAllData" ma:web="b409c2fc-ef29-462f-b55a-fbf1bb09aa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768AC8-5472-4FD5-8F69-3E5E027FA012}"/>
</file>

<file path=customXml/itemProps2.xml><?xml version="1.0" encoding="utf-8"?>
<ds:datastoreItem xmlns:ds="http://schemas.openxmlformats.org/officeDocument/2006/customXml" ds:itemID="{CD30EAAC-8457-48C8-949A-904976DFCC3E}"/>
</file>

<file path=docProps/app.xml><?xml version="1.0" encoding="utf-8"?>
<Properties xmlns="http://schemas.openxmlformats.org/officeDocument/2006/extended-properties" xmlns:vt="http://schemas.openxmlformats.org/officeDocument/2006/docPropsVTypes">
  <TotalTime>5839</TotalTime>
  <Words>581</Words>
  <Application>Microsoft Office PowerPoint</Application>
  <PresentationFormat>Presentación en pantalla (4:3)</PresentationFormat>
  <Paragraphs>104</Paragraphs>
  <Slides>15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Auditori2020Bold</vt:lpstr>
      <vt:lpstr>Calibri</vt:lpstr>
      <vt:lpstr>Verdana</vt:lpstr>
      <vt:lpstr>Tema de Office</vt:lpstr>
      <vt:lpstr>Presentación de PowerPoint</vt:lpstr>
      <vt:lpstr>Informació general</vt:lpstr>
      <vt:lpstr>Mapa sala 1: Pau Casals</vt:lpstr>
      <vt:lpstr>Presentación de PowerPoint</vt:lpstr>
      <vt:lpstr>       INFORMACIÓ DEL CONCERT</vt:lpstr>
      <vt:lpstr>NORMES AUDITORI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TÍTOL</dc:title>
  <dc:creator>Aprenem</dc:creator>
  <cp:lastModifiedBy>rrhh.crab@gmail.com</cp:lastModifiedBy>
  <cp:revision>433</cp:revision>
  <dcterms:created xsi:type="dcterms:W3CDTF">2020-04-15T16:03:28Z</dcterms:created>
  <dcterms:modified xsi:type="dcterms:W3CDTF">2022-12-13T06:20:35Z</dcterms:modified>
</cp:coreProperties>
</file>